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Nunito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gif>
</file>

<file path=ppt/media/image2.gif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c0edea68e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c0edea68e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c0edea68e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c0edea68e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c0edea6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c0edea6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8920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FF"/>
                </a:solidFill>
              </a:rPr>
              <a:t>2D Video Game Animation</a:t>
            </a:r>
            <a:br>
              <a:rPr lang="en" dirty="0">
                <a:solidFill>
                  <a:srgbClr val="0000FF"/>
                </a:solidFill>
              </a:rPr>
            </a:br>
            <a:br>
              <a:rPr lang="en" dirty="0">
                <a:solidFill>
                  <a:srgbClr val="0000FF"/>
                </a:solidFill>
              </a:rPr>
            </a:br>
            <a:r>
              <a:rPr lang="en" sz="2400" dirty="0">
                <a:solidFill>
                  <a:srgbClr val="0000FF"/>
                </a:solidFill>
              </a:rPr>
              <a:t>Ale</a:t>
            </a:r>
            <a:r>
              <a:rPr lang="en-US" sz="2400" dirty="0">
                <a:solidFill>
                  <a:srgbClr val="0000FF"/>
                </a:solidFill>
              </a:rPr>
              <a:t>x Shaffer</a:t>
            </a:r>
            <a:endParaRPr dirty="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4" descr="Image result for example of super mario bros gameplay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24" y="215475"/>
            <a:ext cx="5161526" cy="306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4" descr="Image result for super mario run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6600" y="1955350"/>
            <a:ext cx="3894825" cy="296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4"/>
          <p:cNvSpPr txBox="1"/>
          <p:nvPr/>
        </p:nvSpPr>
        <p:spPr>
          <a:xfrm>
            <a:off x="5980675" y="788850"/>
            <a:ext cx="2659200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Mario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5516050" y="825825"/>
            <a:ext cx="30645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rgbClr val="000000"/>
                </a:solidFill>
              </a:rPr>
              <a:t>Brawlhalla</a:t>
            </a:r>
            <a:r>
              <a:rPr lang="en"/>
              <a:t>				 </a:t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605025" cy="318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4400" y="2082325"/>
            <a:ext cx="4942701" cy="279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/>
        </p:nvSpPr>
        <p:spPr>
          <a:xfrm>
            <a:off x="1725000" y="620800"/>
            <a:ext cx="5694000" cy="9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Flip Book</a:t>
            </a:r>
            <a:endParaRPr sz="3000"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3771" y="1708200"/>
            <a:ext cx="2817324" cy="28173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6"/>
          <p:cNvSpPr txBox="1"/>
          <p:nvPr/>
        </p:nvSpPr>
        <p:spPr>
          <a:xfrm>
            <a:off x="395425" y="1678550"/>
            <a:ext cx="4893300" cy="28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Draw each “Frame” of your flip book with the sticky 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side of the post it note on the left.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Stack the post it notes first on top last on bottom, with a little bit of non-overlapping paper on the left.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Hold the left side together and flip through you book at whatever speed or framerate works best.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</Words>
  <Application>Microsoft Office PowerPoint</Application>
  <PresentationFormat>On-screen Show (16:9)</PresentationFormat>
  <Paragraphs>10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Nunito</vt:lpstr>
      <vt:lpstr>Shift</vt:lpstr>
      <vt:lpstr>2D Video Game Animation  Alex Shaffer</vt:lpstr>
      <vt:lpstr>PowerPoint Presentation</vt:lpstr>
      <vt:lpstr> Brawlhalla   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Video Game Animation  Alex Shaffer</dc:title>
  <cp:lastModifiedBy>Eric Shaffer</cp:lastModifiedBy>
  <cp:revision>1</cp:revision>
  <dcterms:modified xsi:type="dcterms:W3CDTF">2019-06-07T15:44:02Z</dcterms:modified>
</cp:coreProperties>
</file>